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C67575-9B1D-4498-9D53-00B6066792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539CD95-36CA-4F96-9E52-4DE66DBE79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C8AFCD4-FE74-4780-BF9B-4069AE280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8CAC-BE05-4644-B276-9A48F21C1EB7}" type="datetimeFigureOut">
              <a:rPr lang="nl-NL" smtClean="0"/>
              <a:t>13-7-2017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7B86206-9F71-453A-A258-2798AAB5E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54CF80E-8B6E-4A98-BF15-99D8C6598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B4DD-683F-463A-BA17-35ADA901F7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4225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3634C4-29A1-41C2-828B-21CCB0643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2B6D540-B378-4A75-A181-8FB37ADE90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D2934E8-D09A-4F36-AF9C-9E74DD78C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8CAC-BE05-4644-B276-9A48F21C1EB7}" type="datetimeFigureOut">
              <a:rPr lang="nl-NL" smtClean="0"/>
              <a:t>13-7-2017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41B763D-F398-47FF-98D8-C834238B1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C60CA85-11EF-43EF-86E6-EB1FEE720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B4DD-683F-463A-BA17-35ADA901F7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9379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5078DBA-7792-4E98-84AC-D590922F78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DA7E5A5-0D87-47DA-A90C-987C18E7FA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12DE091-525B-4777-A634-F50AD34E0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8CAC-BE05-4644-B276-9A48F21C1EB7}" type="datetimeFigureOut">
              <a:rPr lang="nl-NL" smtClean="0"/>
              <a:t>13-7-2017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D6FABB2-44AC-4249-9CBE-C6DB329E5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F384F72-5352-4776-8CE9-9163F19C2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B4DD-683F-463A-BA17-35ADA901F7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7097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85342A-B4D3-4A1E-8E45-FA8A673F6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90CEAB7-6BF6-4D19-A8EB-ABE08B5E6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225083-73ED-4C0A-9B6D-8B1DF5215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8CAC-BE05-4644-B276-9A48F21C1EB7}" type="datetimeFigureOut">
              <a:rPr lang="nl-NL" smtClean="0"/>
              <a:t>13-7-2017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11EA5F9-9FD3-4079-87F6-586E14B5D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0BE2162-C1A8-4571-9C33-3A59C9D49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B4DD-683F-463A-BA17-35ADA901F7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0788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7531DB-3F22-447F-80EF-CC6749C75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2BA8397-DA10-4F30-BEF0-45AF01153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997E612-32F2-4A40-95E0-5FD3515D9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8CAC-BE05-4644-B276-9A48F21C1EB7}" type="datetimeFigureOut">
              <a:rPr lang="nl-NL" smtClean="0"/>
              <a:t>13-7-2017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8645B34-4613-4B62-9851-4FF2ADBD1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19AA6C7-3F88-4C65-8BCC-85293C4E3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B4DD-683F-463A-BA17-35ADA901F7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912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31E88B-1F78-467D-822C-E66E01E48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1FB1AB-3DBC-4D29-9EA4-C49EB106A7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54580D5-B612-4999-B417-27989A623F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9B87E9F-01B8-4F7A-9840-256309EC9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8CAC-BE05-4644-B276-9A48F21C1EB7}" type="datetimeFigureOut">
              <a:rPr lang="nl-NL" smtClean="0"/>
              <a:t>13-7-2017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19EF0D1-BAE7-47C2-8C1C-0D8562D72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069EA87-C439-45B6-9AAB-0D75FA93F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B4DD-683F-463A-BA17-35ADA901F7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1773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EF60DB-1CD4-4AAC-971C-6180A1149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29788EA-A911-478D-82A1-C72B4D46F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3C6CD71-B25D-4009-8309-50F158B057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891DCC8-1E3B-4E25-B5C8-59E1AE189D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F3ED3DB-BD2B-4297-AA12-AB74BB41AB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BF1995F-C8B7-4EB6-A792-7FA33D9CA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8CAC-BE05-4644-B276-9A48F21C1EB7}" type="datetimeFigureOut">
              <a:rPr lang="nl-NL" smtClean="0"/>
              <a:t>13-7-2017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F2439F56-A4E2-4A64-959D-27587DBB8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44B80BB-D392-47D5-B70E-7FC72625C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B4DD-683F-463A-BA17-35ADA901F7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440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35C1AD-373B-4B37-A97F-168FCF6C7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37A713C-0466-40FB-8EE3-C2E5C7A5C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8CAC-BE05-4644-B276-9A48F21C1EB7}" type="datetimeFigureOut">
              <a:rPr lang="nl-NL" smtClean="0"/>
              <a:t>13-7-2017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B198E4B-ABE9-4F3A-876D-B4FAAB0D2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FFBF7B3-61CB-4D56-ADE0-4E213933D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B4DD-683F-463A-BA17-35ADA901F7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314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32BC70F-FD6B-462D-A7FE-A50B4CDD3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8CAC-BE05-4644-B276-9A48F21C1EB7}" type="datetimeFigureOut">
              <a:rPr lang="nl-NL" smtClean="0"/>
              <a:t>13-7-2017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3C3B348-B050-4CA9-9F84-630B7694C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A20655C-1122-484E-8BE5-63EF89E61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B4DD-683F-463A-BA17-35ADA901F7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0337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133F8D-2A67-46D3-8434-ED0B79DA9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ABA497F-CA0C-4DFF-9A0E-FFC75188E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56F381F-3212-454E-991A-8D09A6EDB7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B355877-B31F-4FFC-A21D-6E7E87EF6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8CAC-BE05-4644-B276-9A48F21C1EB7}" type="datetimeFigureOut">
              <a:rPr lang="nl-NL" smtClean="0"/>
              <a:t>13-7-2017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91F8855-A6A8-4E25-9BB0-B33ED0B08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D352AEB-B226-495B-9BF3-BAE896F74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B4DD-683F-463A-BA17-35ADA901F7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9776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34FF95-B32C-4494-A0BF-10B482624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AB0BCCC-1C59-4063-A756-9408A0EE92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395B2A1-2435-48F9-AF31-9CDC420A45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D918A38-1021-4C6A-B2C2-F4F8FD9A4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8CAC-BE05-4644-B276-9A48F21C1EB7}" type="datetimeFigureOut">
              <a:rPr lang="nl-NL" smtClean="0"/>
              <a:t>13-7-2017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E548A12-621C-40C4-86CF-7ABBE4FB8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1EC0E0B-3832-40B4-8E42-2ED5E3236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B4DD-683F-463A-BA17-35ADA901F7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1768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4F0C093-89C0-4850-AD26-9648F1C7D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DB2F640-EA11-4150-B26D-59832869E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502403C-BAB2-46DB-B02F-544D002CA8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28CAC-BE05-4644-B276-9A48F21C1EB7}" type="datetimeFigureOut">
              <a:rPr lang="nl-NL" smtClean="0"/>
              <a:t>13-7-2017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4716094-9E5A-4E7E-8786-12BA33FF12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AB4D46E-61B3-4A3B-96A5-32A413E7FB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AB4DD-683F-463A-BA17-35ADA901F7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114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2AFF26-9542-4D9E-B455-964115E357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96F474-C8F6-41EE-8E00-705CC8B930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8A71F994-3003-4910-87FA-983E793271D3}"/>
              </a:ext>
            </a:extLst>
          </p:cNvPr>
          <p:cNvSpPr/>
          <p:nvPr/>
        </p:nvSpPr>
        <p:spPr>
          <a:xfrm>
            <a:off x="5369442" y="1314450"/>
            <a:ext cx="3191628" cy="2321885"/>
          </a:xfrm>
          <a:prstGeom prst="ellipse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4310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Marloes</dc:creator>
  <cp:lastModifiedBy>Marloes</cp:lastModifiedBy>
  <cp:revision>1</cp:revision>
  <dcterms:created xsi:type="dcterms:W3CDTF">2017-07-13T21:17:18Z</dcterms:created>
  <dcterms:modified xsi:type="dcterms:W3CDTF">2017-07-13T21:17:47Z</dcterms:modified>
</cp:coreProperties>
</file>